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63" r:id="rId2"/>
    <p:sldId id="265" r:id="rId3"/>
    <p:sldId id="266" r:id="rId4"/>
    <p:sldId id="256" r:id="rId5"/>
    <p:sldId id="260" r:id="rId6"/>
    <p:sldId id="261" r:id="rId7"/>
    <p:sldId id="262" r:id="rId8"/>
    <p:sldId id="264" r:id="rId9"/>
    <p:sldId id="258" r:id="rId10"/>
    <p:sldId id="259" r:id="rId11"/>
    <p:sldId id="268"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1" autoAdjust="0"/>
    <p:restoredTop sz="94660"/>
  </p:normalViewPr>
  <p:slideViewPr>
    <p:cSldViewPr snapToGrid="0">
      <p:cViewPr varScale="1">
        <p:scale>
          <a:sx n="42" d="100"/>
          <a:sy n="42" d="100"/>
        </p:scale>
        <p:origin x="942" y="60"/>
      </p:cViewPr>
      <p:guideLst/>
    </p:cSldViewPr>
  </p:slideViewPr>
  <p:notesTextViewPr>
    <p:cViewPr>
      <p:scale>
        <a:sx n="1" d="1"/>
        <a:sy n="1" d="1"/>
      </p:scale>
      <p:origin x="0" y="-5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875AB1-071B-4379-8A28-7D7E4F558123}" type="datetimeFigureOut">
              <a:rPr lang="en-US" smtClean="0"/>
              <a:t>6/10/2018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3090C8-5B9D-4BEB-85F8-B0A354E9ECDD}" type="slidenum">
              <a:rPr lang="en-US" smtClean="0"/>
              <a:t>‹#›</a:t>
            </a:fld>
            <a:endParaRPr lang="en-US"/>
          </a:p>
        </p:txBody>
      </p:sp>
    </p:spTree>
    <p:extLst>
      <p:ext uri="{BB962C8B-B14F-4D97-AF65-F5344CB8AC3E}">
        <p14:creationId xmlns:p14="http://schemas.microsoft.com/office/powerpoint/2010/main" val="106815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WILL CONTINUE</a:t>
            </a:r>
            <a:r>
              <a:rPr lang="en-US" baseline="0" dirty="0" smtClean="0"/>
              <a:t> TO BELIEVE CREATIONISM, THAT EVERYTHING IS CREATED BY GOD</a:t>
            </a:r>
            <a:endParaRPr lang="en-US" dirty="0"/>
          </a:p>
        </p:txBody>
      </p:sp>
      <p:sp>
        <p:nvSpPr>
          <p:cNvPr id="4" name="Slide Number Placeholder 3"/>
          <p:cNvSpPr>
            <a:spLocks noGrp="1"/>
          </p:cNvSpPr>
          <p:nvPr>
            <p:ph type="sldNum" sz="quarter" idx="10"/>
          </p:nvPr>
        </p:nvSpPr>
        <p:spPr/>
        <p:txBody>
          <a:bodyPr/>
          <a:lstStyle/>
          <a:p>
            <a:fld id="{8A3090C8-5B9D-4BEB-85F8-B0A354E9ECDD}" type="slidenum">
              <a:rPr lang="en-US" smtClean="0"/>
              <a:t>1</a:t>
            </a:fld>
            <a:endParaRPr lang="en-US"/>
          </a:p>
        </p:txBody>
      </p:sp>
    </p:spTree>
    <p:extLst>
      <p:ext uri="{BB962C8B-B14F-4D97-AF65-F5344CB8AC3E}">
        <p14:creationId xmlns:p14="http://schemas.microsoft.com/office/powerpoint/2010/main" val="2950432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CREATED THE UNIVERSE,.,.,</a:t>
            </a:r>
            <a:endParaRPr lang="en-US" dirty="0"/>
          </a:p>
        </p:txBody>
      </p:sp>
      <p:sp>
        <p:nvSpPr>
          <p:cNvPr id="4" name="Slide Number Placeholder 3"/>
          <p:cNvSpPr>
            <a:spLocks noGrp="1"/>
          </p:cNvSpPr>
          <p:nvPr>
            <p:ph type="sldNum" sz="quarter" idx="10"/>
          </p:nvPr>
        </p:nvSpPr>
        <p:spPr/>
        <p:txBody>
          <a:bodyPr/>
          <a:lstStyle/>
          <a:p>
            <a:fld id="{8A3090C8-5B9D-4BEB-85F8-B0A354E9ECDD}" type="slidenum">
              <a:rPr lang="en-US" smtClean="0"/>
              <a:t>2</a:t>
            </a:fld>
            <a:endParaRPr lang="en-US"/>
          </a:p>
        </p:txBody>
      </p:sp>
    </p:spTree>
    <p:extLst>
      <p:ext uri="{BB962C8B-B14F-4D97-AF65-F5344CB8AC3E}">
        <p14:creationId xmlns:p14="http://schemas.microsoft.com/office/powerpoint/2010/main" val="2919337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 BE THERE IS,., THROUGH CONSTANT EXPLORATION ,.,.,</a:t>
            </a:r>
            <a:endParaRPr lang="en-US" dirty="0"/>
          </a:p>
        </p:txBody>
      </p:sp>
      <p:sp>
        <p:nvSpPr>
          <p:cNvPr id="4" name="Slide Number Placeholder 3"/>
          <p:cNvSpPr>
            <a:spLocks noGrp="1"/>
          </p:cNvSpPr>
          <p:nvPr>
            <p:ph type="sldNum" sz="quarter" idx="10"/>
          </p:nvPr>
        </p:nvSpPr>
        <p:spPr/>
        <p:txBody>
          <a:bodyPr/>
          <a:lstStyle/>
          <a:p>
            <a:fld id="{8A3090C8-5B9D-4BEB-85F8-B0A354E9ECDD}" type="slidenum">
              <a:rPr lang="en-US" smtClean="0"/>
              <a:t>3</a:t>
            </a:fld>
            <a:endParaRPr lang="en-US"/>
          </a:p>
        </p:txBody>
      </p:sp>
    </p:spTree>
    <p:extLst>
      <p:ext uri="{BB962C8B-B14F-4D97-AF65-F5344CB8AC3E}">
        <p14:creationId xmlns:p14="http://schemas.microsoft.com/office/powerpoint/2010/main" val="1700988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BIG BANG THEORY</a:t>
            </a:r>
            <a:r>
              <a:rPr lang="en-US" baseline="0" dirty="0" smtClean="0"/>
              <a:t> MAY BE THE ACCEPTED THEORY ON THE ORIGIN OF THE UNIVERSE BUT THAT DID NOT STOP THE SCIENTIST TO PROPOSE OTHER THEORIES THAT MIGHT EXPLAIN HOW THE UNIVERSE BEGAN. WHAT OTHER THEORIES YOU ARE FAMILIAR WITH THAT MIGHT EXPLAIN HOW THE UNIVERSE BEGAN.</a:t>
            </a:r>
            <a:endParaRPr lang="en-US" dirty="0"/>
          </a:p>
        </p:txBody>
      </p:sp>
      <p:sp>
        <p:nvSpPr>
          <p:cNvPr id="4" name="Slide Number Placeholder 3"/>
          <p:cNvSpPr>
            <a:spLocks noGrp="1"/>
          </p:cNvSpPr>
          <p:nvPr>
            <p:ph type="sldNum" sz="quarter" idx="10"/>
          </p:nvPr>
        </p:nvSpPr>
        <p:spPr/>
        <p:txBody>
          <a:bodyPr/>
          <a:lstStyle/>
          <a:p>
            <a:fld id="{8A3090C8-5B9D-4BEB-85F8-B0A354E9ECDD}" type="slidenum">
              <a:rPr lang="en-US" smtClean="0"/>
              <a:t>4</a:t>
            </a:fld>
            <a:endParaRPr lang="en-US"/>
          </a:p>
        </p:txBody>
      </p:sp>
    </p:spTree>
    <p:extLst>
      <p:ext uri="{BB962C8B-B14F-4D97-AF65-F5344CB8AC3E}">
        <p14:creationId xmlns:p14="http://schemas.microsoft.com/office/powerpoint/2010/main" val="3001316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VIEW THAT THE UNIVERSE IS ALWAYS EXPANDING BUT MAINTAINING A CONSTANT AVERAGE DENSITY,WITH MATTER BEING CONTINUOUSLY CREATED TO FORM NEW STARS AND GALAXIES. WHAT LEAD TO DISPROVE THE STEADY</a:t>
            </a:r>
            <a:r>
              <a:rPr lang="en-US" baseline="0" dirty="0" smtClean="0"/>
              <a:t> STATE THEORY ?</a:t>
            </a:r>
            <a:endParaRPr lang="en-US" dirty="0"/>
          </a:p>
        </p:txBody>
      </p:sp>
      <p:sp>
        <p:nvSpPr>
          <p:cNvPr id="4" name="Slide Number Placeholder 3"/>
          <p:cNvSpPr>
            <a:spLocks noGrp="1"/>
          </p:cNvSpPr>
          <p:nvPr>
            <p:ph type="sldNum" sz="quarter" idx="10"/>
          </p:nvPr>
        </p:nvSpPr>
        <p:spPr/>
        <p:txBody>
          <a:bodyPr/>
          <a:lstStyle/>
          <a:p>
            <a:fld id="{8A3090C8-5B9D-4BEB-85F8-B0A354E9ECDD}" type="slidenum">
              <a:rPr lang="en-US" smtClean="0"/>
              <a:t>5</a:t>
            </a:fld>
            <a:endParaRPr lang="en-US"/>
          </a:p>
        </p:txBody>
      </p:sp>
    </p:spTree>
    <p:extLst>
      <p:ext uri="{BB962C8B-B14F-4D97-AF65-F5344CB8AC3E}">
        <p14:creationId xmlns:p14="http://schemas.microsoft.com/office/powerpoint/2010/main" val="3253910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ALBERT EINSTEIN FAVORED MODEL</a:t>
            </a:r>
            <a:r>
              <a:rPr lang="en-US" baseline="0" dirty="0" smtClean="0"/>
              <a:t> ,HE THEORIZED THAT THE UNIVERSE FOLLOW A SERIES OF OSCILLATIONS, BEGINNING WITH A BIG BANG AND ENDING WITH A BIG CRUNCH.UNIVERSE COMING INTO EXISTENCE THEN DYING AND VICE VERSA</a:t>
            </a:r>
            <a:endParaRPr lang="en-US" dirty="0"/>
          </a:p>
        </p:txBody>
      </p:sp>
      <p:sp>
        <p:nvSpPr>
          <p:cNvPr id="4" name="Slide Number Placeholder 3"/>
          <p:cNvSpPr>
            <a:spLocks noGrp="1"/>
          </p:cNvSpPr>
          <p:nvPr>
            <p:ph type="sldNum" sz="quarter" idx="10"/>
          </p:nvPr>
        </p:nvSpPr>
        <p:spPr/>
        <p:txBody>
          <a:bodyPr/>
          <a:lstStyle/>
          <a:p>
            <a:fld id="{8A3090C8-5B9D-4BEB-85F8-B0A354E9ECDD}" type="slidenum">
              <a:rPr lang="en-US" smtClean="0"/>
              <a:t>6</a:t>
            </a:fld>
            <a:endParaRPr lang="en-US"/>
          </a:p>
        </p:txBody>
      </p:sp>
    </p:spTree>
    <p:extLst>
      <p:ext uri="{BB962C8B-B14F-4D97-AF65-F5344CB8AC3E}">
        <p14:creationId xmlns:p14="http://schemas.microsoft.com/office/powerpoint/2010/main" val="2480766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GENESIS,HEBREW OLD TESTAMENT ,CREATED ON THE SIXTH DAYS.</a:t>
            </a:r>
            <a:endParaRPr lang="en-US" dirty="0"/>
          </a:p>
        </p:txBody>
      </p:sp>
      <p:sp>
        <p:nvSpPr>
          <p:cNvPr id="4" name="Slide Number Placeholder 3"/>
          <p:cNvSpPr>
            <a:spLocks noGrp="1"/>
          </p:cNvSpPr>
          <p:nvPr>
            <p:ph type="sldNum" sz="quarter" idx="10"/>
          </p:nvPr>
        </p:nvSpPr>
        <p:spPr/>
        <p:txBody>
          <a:bodyPr/>
          <a:lstStyle/>
          <a:p>
            <a:fld id="{8A3090C8-5B9D-4BEB-85F8-B0A354E9ECDD}" type="slidenum">
              <a:rPr lang="en-US" smtClean="0"/>
              <a:t>7</a:t>
            </a:fld>
            <a:endParaRPr lang="en-US"/>
          </a:p>
        </p:txBody>
      </p:sp>
    </p:spTree>
    <p:extLst>
      <p:ext uri="{BB962C8B-B14F-4D97-AF65-F5344CB8AC3E}">
        <p14:creationId xmlns:p14="http://schemas.microsoft.com/office/powerpoint/2010/main" val="989714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ACCDG. TO THE THEORY OF INFLATION THE EARLY UNIVERSE EXPANDED EXPONENTIALLY FAST FOR A FRACTION OF A SECOND AFTER THE BIG BANG.LAST 2013 EUROPEAN SPACE AGENCY HELD AN INTERNATIONAL PRESS CONFERENCE</a:t>
            </a:r>
            <a:r>
              <a:rPr lang="en-US" baseline="0" dirty="0" smtClean="0"/>
              <a:t> ANNOUNCING THE NEW RESULTS FROM PLANCK SATELLITE,SCIENTIST TOLD THE AUDIENCE OF JOURNALIST THAT THE UNIVERSE BEGAN WITH A BIG BANG FOLLOWED BY A BRIEF PERIOD  OF HYPERACCELERATED EXPANSION,OBSERVED TINY VARIATIONS OF MATTER THAT ACCOUNT FOR THE FINELY DETAILED HIERARCHY OF STARS, GALAXIES AND OTHERS.</a:t>
            </a:r>
            <a:endParaRPr lang="en-US" dirty="0"/>
          </a:p>
        </p:txBody>
      </p:sp>
      <p:sp>
        <p:nvSpPr>
          <p:cNvPr id="4" name="Slide Number Placeholder 3"/>
          <p:cNvSpPr>
            <a:spLocks noGrp="1"/>
          </p:cNvSpPr>
          <p:nvPr>
            <p:ph type="sldNum" sz="quarter" idx="10"/>
          </p:nvPr>
        </p:nvSpPr>
        <p:spPr/>
        <p:txBody>
          <a:bodyPr/>
          <a:lstStyle/>
          <a:p>
            <a:fld id="{8A3090C8-5B9D-4BEB-85F8-B0A354E9ECDD}" type="slidenum">
              <a:rPr lang="en-US" smtClean="0"/>
              <a:t>8</a:t>
            </a:fld>
            <a:endParaRPr lang="en-US"/>
          </a:p>
        </p:txBody>
      </p:sp>
    </p:spTree>
    <p:extLst>
      <p:ext uri="{BB962C8B-B14F-4D97-AF65-F5344CB8AC3E}">
        <p14:creationId xmlns:p14="http://schemas.microsoft.com/office/powerpoint/2010/main" val="1726672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UNIVERSE IS EXPANDING , INCREASES ITS VELOCITY ,AS</a:t>
            </a:r>
            <a:r>
              <a:rPr lang="en-US" baseline="0" smtClean="0"/>
              <a:t> THE MOVES FURTHER AWAY THE FASTER IS ITS SPEED OVER TIME.</a:t>
            </a:r>
            <a:endParaRPr lang="en-US"/>
          </a:p>
        </p:txBody>
      </p:sp>
      <p:sp>
        <p:nvSpPr>
          <p:cNvPr id="4" name="Slide Number Placeholder 3"/>
          <p:cNvSpPr>
            <a:spLocks noGrp="1"/>
          </p:cNvSpPr>
          <p:nvPr>
            <p:ph type="sldNum" sz="quarter" idx="10"/>
          </p:nvPr>
        </p:nvSpPr>
        <p:spPr/>
        <p:txBody>
          <a:bodyPr/>
          <a:lstStyle/>
          <a:p>
            <a:fld id="{8A3090C8-5B9D-4BEB-85F8-B0A354E9ECDD}" type="slidenum">
              <a:rPr lang="en-US" smtClean="0"/>
              <a:t>9</a:t>
            </a:fld>
            <a:endParaRPr lang="en-US"/>
          </a:p>
        </p:txBody>
      </p:sp>
    </p:spTree>
    <p:extLst>
      <p:ext uri="{BB962C8B-B14F-4D97-AF65-F5344CB8AC3E}">
        <p14:creationId xmlns:p14="http://schemas.microsoft.com/office/powerpoint/2010/main" val="1391570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68681"/>
            <a:ext cx="9015306" cy="5172682"/>
          </a:xfrm>
        </p:spPr>
        <p:txBody>
          <a:bodyPr>
            <a:normAutofit/>
          </a:bodyPr>
          <a:lstStyle/>
          <a:p>
            <a:r>
              <a:rPr lang="en-US" sz="4400" dirty="0" smtClean="0">
                <a:latin typeface="Arial" panose="020B0604020202020204" pitchFamily="34" charset="0"/>
                <a:cs typeface="Arial" panose="020B0604020202020204" pitchFamily="34" charset="0"/>
              </a:rPr>
              <a:t>WHAT LIFE WAS LIKE ON EARTH WHEN THERE WAS NO TELESCOPE AND NO PICTURES ON SPACE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19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49866" y="1512994"/>
            <a:ext cx="8711353" cy="3401906"/>
          </a:xfrm>
        </p:spPr>
        <p:txBody>
          <a:bodyPr/>
          <a:lstStyle/>
          <a:p>
            <a:pPr algn="l"/>
            <a:r>
              <a:rPr lang="en-US" dirty="0" smtClean="0">
                <a:solidFill>
                  <a:srgbClr val="FF0000"/>
                </a:solidFill>
              </a:rPr>
              <a:t>WHAT ARE THE DIFFICULTIES IN STUDYING AND UNDERSTANDING THE UNIVERSE ?</a:t>
            </a:r>
            <a:endParaRPr lang="en-US" dirty="0">
              <a:solidFill>
                <a:srgbClr val="FF0000"/>
              </a:solidFill>
            </a:endParaRPr>
          </a:p>
        </p:txBody>
      </p:sp>
    </p:spTree>
    <p:extLst>
      <p:ext uri="{BB962C8B-B14F-4D97-AF65-F5344CB8AC3E}">
        <p14:creationId xmlns:p14="http://schemas.microsoft.com/office/powerpoint/2010/main" val="180371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DIFFICULTIES </a:t>
            </a:r>
            <a:endParaRPr lang="en-US" dirty="0"/>
          </a:p>
        </p:txBody>
      </p:sp>
      <p:sp>
        <p:nvSpPr>
          <p:cNvPr id="3" name="Content Placeholder 2"/>
          <p:cNvSpPr>
            <a:spLocks noGrp="1"/>
          </p:cNvSpPr>
          <p:nvPr>
            <p:ph idx="1"/>
          </p:nvPr>
        </p:nvSpPr>
        <p:spPr>
          <a:xfrm>
            <a:off x="677334" y="1600201"/>
            <a:ext cx="8596668" cy="4441162"/>
          </a:xfrm>
        </p:spPr>
        <p:txBody>
          <a:bodyPr>
            <a:normAutofit fontScale="85000" lnSpcReduction="20000"/>
          </a:bodyPr>
          <a:lstStyle/>
          <a:p>
            <a:r>
              <a:rPr lang="en-US" sz="3200" dirty="0" smtClean="0">
                <a:latin typeface="Arial" panose="020B0604020202020204" pitchFamily="34" charset="0"/>
                <a:cs typeface="Arial" panose="020B0604020202020204" pitchFamily="34" charset="0"/>
              </a:rPr>
              <a:t>WHAT ARE THE POSSIBLE ENDS OF THE UNIVERSE ?</a:t>
            </a:r>
          </a:p>
          <a:p>
            <a:r>
              <a:rPr lang="en-US" sz="3200" dirty="0" smtClean="0">
                <a:latin typeface="Arial" panose="020B0604020202020204" pitchFamily="34" charset="0"/>
                <a:cs typeface="Arial" panose="020B0604020202020204" pitchFamily="34" charset="0"/>
              </a:rPr>
              <a:t>HOW CAN WE COMPARE DARK MATTER AND DARK ENERGY ?</a:t>
            </a:r>
          </a:p>
          <a:p>
            <a:r>
              <a:rPr lang="en-US" sz="3200" dirty="0" smtClean="0">
                <a:latin typeface="Arial" panose="020B0604020202020204" pitchFamily="34" charset="0"/>
                <a:cs typeface="Arial" panose="020B0604020202020204" pitchFamily="34" charset="0"/>
              </a:rPr>
              <a:t>CAN YOU USE AN INFINITE LINE OF REFLECTORS TO SEND LIGHT TO THE EDGES OF THE UNIVERSE ?</a:t>
            </a:r>
          </a:p>
          <a:p>
            <a:r>
              <a:rPr lang="en-US" sz="3200" dirty="0" smtClean="0">
                <a:latin typeface="Arial" panose="020B0604020202020204" pitchFamily="34" charset="0"/>
                <a:cs typeface="Arial" panose="020B0604020202020204" pitchFamily="34" charset="0"/>
              </a:rPr>
              <a:t>IS LIGHT BLUESHIFTED WHEN IT IS GRAVITATIONALLY LENSED ?</a:t>
            </a:r>
          </a:p>
          <a:p>
            <a:r>
              <a:rPr lang="en-US" sz="3200" dirty="0" smtClean="0">
                <a:latin typeface="Arial" panose="020B0604020202020204" pitchFamily="34" charset="0"/>
                <a:cs typeface="Arial" panose="020B0604020202020204" pitchFamily="34" charset="0"/>
              </a:rPr>
              <a:t>WHY ISN’T THE SKY BRIGHT AT NIGHT IF THE UNIVERSE HAS SO MANY STARS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486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07067" y="1485900"/>
            <a:ext cx="7766936" cy="2564936"/>
          </a:xfrm>
        </p:spPr>
        <p:txBody>
          <a:bodyPr/>
          <a:lstStyle/>
          <a:p>
            <a:pPr algn="l"/>
            <a:r>
              <a:rPr lang="en-US" dirty="0" smtClean="0">
                <a:solidFill>
                  <a:srgbClr val="FF0000"/>
                </a:solidFill>
              </a:rPr>
              <a:t>HOW  MUCH DO YOU THINK WE STILL DO NOT UNDERSTAND ?</a:t>
            </a:r>
            <a:endParaRPr lang="en-US" dirty="0">
              <a:solidFill>
                <a:srgbClr val="FF0000"/>
              </a:solidFill>
            </a:endParaRPr>
          </a:p>
        </p:txBody>
      </p:sp>
    </p:spTree>
    <p:extLst>
      <p:ext uri="{BB962C8B-B14F-4D97-AF65-F5344CB8AC3E}">
        <p14:creationId xmlns:p14="http://schemas.microsoft.com/office/powerpoint/2010/main" val="313109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60121"/>
            <a:ext cx="8596668" cy="5081242"/>
          </a:xfrm>
        </p:spPr>
        <p:txBody>
          <a:bodyPr>
            <a:normAutofit/>
          </a:bodyPr>
          <a:lstStyle/>
          <a:p>
            <a:r>
              <a:rPr lang="en-US" sz="4400" dirty="0" smtClean="0">
                <a:latin typeface="Arial" panose="020B0604020202020204" pitchFamily="34" charset="0"/>
                <a:cs typeface="Arial" panose="020B0604020202020204" pitchFamily="34" charset="0"/>
              </a:rPr>
              <a:t>BASED ON THE PREVIOUS INFORMATION , WHAT DO YOU THINK PEOPLE BELIEVE ABOUT THE UNIVERSE ?</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642457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82981"/>
            <a:ext cx="8596668" cy="5058382"/>
          </a:xfrm>
        </p:spPr>
        <p:txBody>
          <a:bodyPr>
            <a:normAutofit/>
          </a:bodyPr>
          <a:lstStyle/>
          <a:p>
            <a:r>
              <a:rPr lang="en-US" sz="4800" dirty="0" smtClean="0">
                <a:latin typeface="Arial" panose="020B0604020202020204" pitchFamily="34" charset="0"/>
                <a:cs typeface="Arial" panose="020B0604020202020204" pitchFamily="34" charset="0"/>
              </a:rPr>
              <a:t>DO YOU THINK THERE IS ANY WAY TO PROVE THE THEORY ? HOW ?</a:t>
            </a: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785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OTHER THEORIES</a:t>
            </a:r>
            <a:br>
              <a:rPr lang="en-US" dirty="0" smtClean="0"/>
            </a:br>
            <a:endParaRPr lang="en-US" dirty="0"/>
          </a:p>
        </p:txBody>
      </p:sp>
    </p:spTree>
    <p:extLst>
      <p:ext uri="{BB962C8B-B14F-4D97-AF65-F5344CB8AC3E}">
        <p14:creationId xmlns:p14="http://schemas.microsoft.com/office/powerpoint/2010/main" val="419207714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0800"/>
            <a:ext cx="8596668" cy="1320800"/>
          </a:xfrm>
        </p:spPr>
        <p:txBody>
          <a:bodyPr/>
          <a:lstStyle/>
          <a:p>
            <a:r>
              <a:rPr lang="en-US" dirty="0" smtClean="0"/>
              <a:t>STEADY STATE THEORY</a:t>
            </a:r>
            <a:endParaRPr lang="en-US" dirty="0"/>
          </a:p>
        </p:txBody>
      </p:sp>
      <p:sp>
        <p:nvSpPr>
          <p:cNvPr id="3" name="Content Placeholder 2"/>
          <p:cNvSpPr>
            <a:spLocks noGrp="1"/>
          </p:cNvSpPr>
          <p:nvPr>
            <p:ph idx="1"/>
          </p:nvPr>
        </p:nvSpPr>
        <p:spPr>
          <a:xfrm>
            <a:off x="677334" y="1270000"/>
            <a:ext cx="10945706" cy="5588000"/>
          </a:xfrm>
        </p:spPr>
        <p:txBody>
          <a:bodyPr>
            <a:noAutofit/>
          </a:bodyPr>
          <a:lstStyle/>
          <a:p>
            <a:r>
              <a:rPr lang="en-US" sz="3200" dirty="0" smtClean="0">
                <a:latin typeface="Arial" panose="020B0604020202020204" pitchFamily="34" charset="0"/>
                <a:cs typeface="Arial" panose="020B0604020202020204" pitchFamily="34" charset="0"/>
              </a:rPr>
              <a:t>PROPOSED BY FRED HOYLE WITH HIS COLLEAGUES , HERMANN BONDI AND TOMMY GOLD</a:t>
            </a:r>
          </a:p>
          <a:p>
            <a:r>
              <a:rPr lang="en-US" sz="3200" dirty="0" smtClean="0">
                <a:latin typeface="Arial" panose="020B0604020202020204" pitchFamily="34" charset="0"/>
                <a:cs typeface="Arial" panose="020B0604020202020204" pitchFamily="34" charset="0"/>
              </a:rPr>
              <a:t>BELIEVE THAT NEW MATTER IS CREATED AS THE UNIVERSE EXPANDS:KEEPING THE DENSITY AND AGE OF THE STARS THE SAME.</a:t>
            </a:r>
          </a:p>
          <a:p>
            <a:r>
              <a:rPr lang="en-US" sz="3200" dirty="0" smtClean="0">
                <a:latin typeface="Arial" panose="020B0604020202020204" pitchFamily="34" charset="0"/>
                <a:cs typeface="Arial" panose="020B0604020202020204" pitchFamily="34" charset="0"/>
              </a:rPr>
              <a:t>ASSUMED THAT THE UNIVERSE HAS ALWAYS BEEN AND WILL ALWAYS BE THE SAME</a:t>
            </a:r>
          </a:p>
          <a:p>
            <a:r>
              <a:rPr lang="en-US" sz="3200" dirty="0" smtClean="0">
                <a:latin typeface="Arial" panose="020B0604020202020204" pitchFamily="34" charset="0"/>
                <a:cs typeface="Arial" panose="020B0604020202020204" pitchFamily="34" charset="0"/>
              </a:rPr>
              <a:t>BASED ON COSMOLOGICAL PRINCIPLE THAT THE UNIVERSE IS UNIFORM IN SPACE AND HAS UNCHANGING TIME.</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108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270000"/>
          </a:xfrm>
        </p:spPr>
        <p:txBody>
          <a:bodyPr/>
          <a:lstStyle/>
          <a:p>
            <a:r>
              <a:rPr lang="en-US" dirty="0" smtClean="0"/>
              <a:t>OSCILLATING THEORY</a:t>
            </a:r>
            <a:endParaRPr lang="en-US" dirty="0"/>
          </a:p>
        </p:txBody>
      </p:sp>
      <p:sp>
        <p:nvSpPr>
          <p:cNvPr id="3" name="Content Placeholder 2"/>
          <p:cNvSpPr>
            <a:spLocks noGrp="1"/>
          </p:cNvSpPr>
          <p:nvPr>
            <p:ph idx="1"/>
          </p:nvPr>
        </p:nvSpPr>
        <p:spPr>
          <a:xfrm>
            <a:off x="677334" y="1270000"/>
            <a:ext cx="10112586" cy="5359400"/>
          </a:xfrm>
        </p:spPr>
        <p:txBody>
          <a:bodyPr>
            <a:noAutofit/>
          </a:bodyPr>
          <a:lstStyle/>
          <a:p>
            <a:r>
              <a:rPr lang="en-US" sz="3200" dirty="0" smtClean="0">
                <a:latin typeface="Arial" panose="020B0604020202020204" pitchFamily="34" charset="0"/>
                <a:cs typeface="Arial" panose="020B0604020202020204" pitchFamily="34" charset="0"/>
              </a:rPr>
              <a:t>PROPOSED BY RUSSIAN SCIENTIST FRIEDMANN</a:t>
            </a:r>
          </a:p>
          <a:p>
            <a:r>
              <a:rPr lang="en-US" sz="3200" dirty="0" smtClean="0">
                <a:latin typeface="Arial" panose="020B0604020202020204" pitchFamily="34" charset="0"/>
                <a:cs typeface="Arial" panose="020B0604020202020204" pitchFamily="34" charset="0"/>
              </a:rPr>
              <a:t>KNOWN AS THE CYCLIC MODEL</a:t>
            </a:r>
          </a:p>
          <a:p>
            <a:r>
              <a:rPr lang="en-US" sz="3200" dirty="0" smtClean="0">
                <a:latin typeface="Arial" panose="020B0604020202020204" pitchFamily="34" charset="0"/>
                <a:cs typeface="Arial" panose="020B0604020202020204" pitchFamily="34" charset="0"/>
              </a:rPr>
              <a:t>UNIVERSE CURRENTLY EXISTS BETWEEN THE BIG BAND AND THE BIG CRUNCH </a:t>
            </a:r>
          </a:p>
          <a:p>
            <a:r>
              <a:rPr lang="en-US" sz="3200" dirty="0" smtClean="0">
                <a:latin typeface="Arial" panose="020B0604020202020204" pitchFamily="34" charset="0"/>
                <a:cs typeface="Arial" panose="020B0604020202020204" pitchFamily="34" charset="0"/>
              </a:rPr>
              <a:t>BELIEVED THAT THE CURRENT UNIVERSE IS JUST ONE OF THE MANY SERIES OF  UNIVERSE CREATED BY A CYCLE OF BIG BANGS AND BIG CRUNCHES.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993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DIVINE CREATION THEORY</a:t>
            </a:r>
            <a:endParaRPr lang="en-US" sz="4800" dirty="0"/>
          </a:p>
        </p:txBody>
      </p:sp>
      <p:sp>
        <p:nvSpPr>
          <p:cNvPr id="3" name="Content Placeholder 2"/>
          <p:cNvSpPr>
            <a:spLocks noGrp="1"/>
          </p:cNvSpPr>
          <p:nvPr>
            <p:ph idx="1"/>
          </p:nvPr>
        </p:nvSpPr>
        <p:spPr/>
        <p:txBody>
          <a:bodyPr>
            <a:normAutofit fontScale="92500"/>
          </a:bodyPr>
          <a:lstStyle/>
          <a:p>
            <a:endParaRPr lang="en-US" dirty="0" smtClean="0"/>
          </a:p>
          <a:p>
            <a:r>
              <a:rPr lang="en-US" sz="5400" dirty="0" smtClean="0">
                <a:latin typeface="Arial" panose="020B0604020202020204" pitchFamily="34" charset="0"/>
                <a:cs typeface="Arial" panose="020B0604020202020204" pitchFamily="34" charset="0"/>
              </a:rPr>
              <a:t>UNIVERSE AND THE VARIOUS FORMS OF LIFE WERE CREATED BY GOD OUT OF NOTHING</a:t>
            </a:r>
            <a:endParaRPr lang="en-US"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597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INFLATION THEORY</a:t>
            </a:r>
            <a:endParaRPr lang="en-US" dirty="0"/>
          </a:p>
        </p:txBody>
      </p:sp>
      <p:sp>
        <p:nvSpPr>
          <p:cNvPr id="3" name="Content Placeholder 2"/>
          <p:cNvSpPr>
            <a:spLocks noGrp="1"/>
          </p:cNvSpPr>
          <p:nvPr>
            <p:ph idx="1"/>
          </p:nvPr>
        </p:nvSpPr>
        <p:spPr/>
        <p:txBody>
          <a:bodyPr>
            <a:normAutofit/>
          </a:bodyPr>
          <a:lstStyle/>
          <a:p>
            <a:r>
              <a:rPr lang="en-US" sz="3600" dirty="0" smtClean="0">
                <a:latin typeface="Arial" panose="020B0604020202020204" pitchFamily="34" charset="0"/>
                <a:cs typeface="Arial" panose="020B0604020202020204" pitchFamily="34" charset="0"/>
              </a:rPr>
              <a:t>RAPID EXPANSION OF THE UNIVERSE</a:t>
            </a:r>
          </a:p>
          <a:p>
            <a:r>
              <a:rPr lang="en-US" sz="3600" dirty="0" smtClean="0">
                <a:latin typeface="Arial" panose="020B0604020202020204" pitchFamily="34" charset="0"/>
                <a:cs typeface="Arial" panose="020B0604020202020204" pitchFamily="34" charset="0"/>
              </a:rPr>
              <a:t>EXPLAIN SEVERAL PUZZLES WITH THE STANDARD BIG BANG THEORY</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118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07067" y="1211580"/>
            <a:ext cx="7766936" cy="2839256"/>
          </a:xfrm>
        </p:spPr>
        <p:txBody>
          <a:bodyPr/>
          <a:lstStyle/>
          <a:p>
            <a:pPr algn="l"/>
            <a:r>
              <a:rPr lang="en-US" dirty="0" smtClean="0">
                <a:solidFill>
                  <a:srgbClr val="FF0000"/>
                </a:solidFill>
              </a:rPr>
              <a:t>WHAT DOES IT MEAN TO SAY  “ THE UNIVERSE IS ACCELERATING “ ?</a:t>
            </a:r>
            <a:endParaRPr lang="en-US" dirty="0">
              <a:solidFill>
                <a:srgbClr val="FF0000"/>
              </a:solidFill>
            </a:endParaRPr>
          </a:p>
        </p:txBody>
      </p:sp>
    </p:spTree>
    <p:extLst>
      <p:ext uri="{BB962C8B-B14F-4D97-AF65-F5344CB8AC3E}">
        <p14:creationId xmlns:p14="http://schemas.microsoft.com/office/powerpoint/2010/main" val="142939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140</TotalTime>
  <Words>556</Words>
  <Application>Microsoft Office PowerPoint</Application>
  <PresentationFormat>Widescreen</PresentationFormat>
  <Paragraphs>47</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PowerPoint Presentation</vt:lpstr>
      <vt:lpstr>PowerPoint Presentation</vt:lpstr>
      <vt:lpstr>PowerPoint Presentation</vt:lpstr>
      <vt:lpstr>OTHER THEORIES </vt:lpstr>
      <vt:lpstr>STEADY STATE THEORY</vt:lpstr>
      <vt:lpstr>OSCILLATING THEORY</vt:lpstr>
      <vt:lpstr>DIVINE CREATION THEORY</vt:lpstr>
      <vt:lpstr>INFLATION THEORY</vt:lpstr>
      <vt:lpstr>WHAT DOES IT MEAN TO SAY  “ THE UNIVERSE IS ACCELERATING “ ?</vt:lpstr>
      <vt:lpstr>WHAT ARE THE DIFFICULTIES IN STUDYING AND UNDERSTANDING THE UNIVERSE ?</vt:lpstr>
      <vt:lpstr>DIFFICULTIES </vt:lpstr>
      <vt:lpstr>HOW  MUCH DO YOU THINK WE STILL DO NOT UNDERSTAND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THEORIES</dc:title>
  <dc:creator>dell</dc:creator>
  <cp:lastModifiedBy>dell</cp:lastModifiedBy>
  <cp:revision>21</cp:revision>
  <dcterms:created xsi:type="dcterms:W3CDTF">2018-06-10T04:50:40Z</dcterms:created>
  <dcterms:modified xsi:type="dcterms:W3CDTF">2018-06-10T11:53:50Z</dcterms:modified>
</cp:coreProperties>
</file>